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96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22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58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339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78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78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156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6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8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25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B271-6E31-46A5-B3CB-539DB4FF98A3}" type="datetimeFigureOut">
              <a:rPr lang="nl-NL" smtClean="0"/>
              <a:t>6-11-2018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8F70-FFC6-423F-8CD4-1402710C3E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86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642"/>
            <a:ext cx="6823371" cy="13631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09368"/>
            <a:ext cx="7601113" cy="525762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Corona - </a:t>
            </a:r>
            <a:r>
              <a:rPr lang="nl-NL" b="1" dirty="0" err="1" smtClean="0">
                <a:solidFill>
                  <a:schemeClr val="bg1"/>
                </a:solidFill>
              </a:rPr>
              <a:t>Mariënheem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642"/>
            <a:ext cx="6823371" cy="136313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err="1" smtClean="0">
                <a:solidFill>
                  <a:schemeClr val="bg1"/>
                </a:solidFill>
              </a:rPr>
              <a:t>Streetart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4" y="1600200"/>
            <a:ext cx="7811812" cy="4525963"/>
          </a:xfrm>
        </p:spPr>
      </p:pic>
    </p:spTree>
    <p:extLst>
      <p:ext uri="{BB962C8B-B14F-4D97-AF65-F5344CB8AC3E}">
        <p14:creationId xmlns:p14="http://schemas.microsoft.com/office/powerpoint/2010/main" val="15718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642"/>
            <a:ext cx="6823371" cy="136313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Kunst van afval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615" y="1600200"/>
            <a:ext cx="3620770" cy="4525963"/>
          </a:xfrm>
        </p:spPr>
      </p:pic>
    </p:spTree>
    <p:extLst>
      <p:ext uri="{BB962C8B-B14F-4D97-AF65-F5344CB8AC3E}">
        <p14:creationId xmlns:p14="http://schemas.microsoft.com/office/powerpoint/2010/main" val="30568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642"/>
            <a:ext cx="6823371" cy="136313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Kunst van afval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28081"/>
            <a:ext cx="7620000" cy="2870200"/>
          </a:xfrm>
        </p:spPr>
      </p:pic>
    </p:spTree>
    <p:extLst>
      <p:ext uri="{BB962C8B-B14F-4D97-AF65-F5344CB8AC3E}">
        <p14:creationId xmlns:p14="http://schemas.microsoft.com/office/powerpoint/2010/main" val="92235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642"/>
            <a:ext cx="6823371" cy="136313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Kunst van afval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6439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642"/>
            <a:ext cx="6823371" cy="13631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50" y="1340768"/>
            <a:ext cx="5713021" cy="534387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de Haan - Raalte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642"/>
            <a:ext cx="6823371" cy="13631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3714"/>
            <a:ext cx="7356900" cy="475560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de Klavers - Heino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5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642"/>
            <a:ext cx="6823371" cy="1363134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t="281" r="6689" b="2973"/>
          <a:stretch/>
        </p:blipFill>
        <p:spPr>
          <a:xfrm rot="5400000">
            <a:off x="2078990" y="1512055"/>
            <a:ext cx="4989626" cy="4748921"/>
          </a:xfr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Stoeptegels - </a:t>
            </a:r>
            <a:r>
              <a:rPr lang="nl-NL" b="1" dirty="0" err="1" smtClean="0">
                <a:solidFill>
                  <a:schemeClr val="bg1"/>
                </a:solidFill>
              </a:rPr>
              <a:t>Luttenberg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642"/>
            <a:ext cx="6823371" cy="136313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6"/>
          <a:stretch/>
        </p:blipFill>
        <p:spPr>
          <a:xfrm>
            <a:off x="2383223" y="1268760"/>
            <a:ext cx="4381500" cy="513661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Beeld ‘t Gonst - Nieuw Heeten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642"/>
            <a:ext cx="6823371" cy="1363134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2220119"/>
            <a:ext cx="4381500" cy="3286125"/>
          </a:xfr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Tijl Uilenspiegel - Liederholthuis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642"/>
            <a:ext cx="6823371" cy="1363134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41" y="1600200"/>
            <a:ext cx="3396318" cy="4525963"/>
          </a:xfr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Trekvogel - Laag </a:t>
            </a:r>
            <a:r>
              <a:rPr lang="nl-NL" b="1" dirty="0" err="1" smtClean="0">
                <a:solidFill>
                  <a:schemeClr val="bg1"/>
                </a:solidFill>
              </a:rPr>
              <a:t>Zuthem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642"/>
            <a:ext cx="6823371" cy="1363134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56" y="1600200"/>
            <a:ext cx="3021687" cy="4525963"/>
          </a:xfrm>
        </p:spPr>
      </p:pic>
      <p:sp>
        <p:nvSpPr>
          <p:cNvPr id="6" name="Tekstvak 5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Wave - Broekland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9642"/>
            <a:ext cx="6823371" cy="136313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64653"/>
            <a:ext cx="8352928" cy="506639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403648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chemeClr val="bg1"/>
                </a:solidFill>
              </a:rPr>
              <a:t>Zonder titel - Heeten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4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46</Words>
  <Application>Microsoft Office PowerPoint</Application>
  <PresentationFormat>Diavoorstelling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Windows-gebruiker</dc:creator>
  <cp:lastModifiedBy>Windows-gebruiker</cp:lastModifiedBy>
  <cp:revision>18</cp:revision>
  <dcterms:created xsi:type="dcterms:W3CDTF">2018-11-06T11:00:25Z</dcterms:created>
  <dcterms:modified xsi:type="dcterms:W3CDTF">2018-11-06T13:22:35Z</dcterms:modified>
</cp:coreProperties>
</file>