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9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2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9368"/>
            <a:ext cx="7601113" cy="52576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Corona - </a:t>
            </a:r>
            <a:r>
              <a:rPr lang="nl-NL" b="1" dirty="0" err="1" smtClean="0">
                <a:solidFill>
                  <a:schemeClr val="bg1"/>
                </a:solidFill>
              </a:rPr>
              <a:t>Mariënheem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Streetart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989624"/>
            <a:ext cx="5503471" cy="3671624"/>
          </a:xfrm>
        </p:spPr>
      </p:pic>
    </p:spTree>
    <p:extLst>
      <p:ext uri="{BB962C8B-B14F-4D97-AF65-F5344CB8AC3E}">
        <p14:creationId xmlns:p14="http://schemas.microsoft.com/office/powerpoint/2010/main" val="1571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Streetart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335432"/>
            <a:ext cx="3138890" cy="4790732"/>
          </a:xfrm>
        </p:spPr>
      </p:pic>
    </p:spTree>
    <p:extLst>
      <p:ext uri="{BB962C8B-B14F-4D97-AF65-F5344CB8AC3E}">
        <p14:creationId xmlns:p14="http://schemas.microsoft.com/office/powerpoint/2010/main" val="30568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Streetart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2" y="1700808"/>
            <a:ext cx="5327904" cy="4524375"/>
          </a:xfrm>
        </p:spPr>
      </p:pic>
    </p:spTree>
    <p:extLst>
      <p:ext uri="{BB962C8B-B14F-4D97-AF65-F5344CB8AC3E}">
        <p14:creationId xmlns:p14="http://schemas.microsoft.com/office/powerpoint/2010/main" val="922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Streetart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84" y="1628800"/>
            <a:ext cx="3048000" cy="4552950"/>
          </a:xfrm>
        </p:spPr>
      </p:pic>
    </p:spTree>
    <p:extLst>
      <p:ext uri="{BB962C8B-B14F-4D97-AF65-F5344CB8AC3E}">
        <p14:creationId xmlns:p14="http://schemas.microsoft.com/office/powerpoint/2010/main" val="6439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0" y="1340768"/>
            <a:ext cx="5713021" cy="5343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Haan - Raalte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3714"/>
            <a:ext cx="7356900" cy="47556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Klavers - Heino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281" r="6689" b="2973"/>
          <a:stretch/>
        </p:blipFill>
        <p:spPr>
          <a:xfrm rot="5400000">
            <a:off x="2078990" y="1512055"/>
            <a:ext cx="4989626" cy="4748921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Stoeptegels - </a:t>
            </a:r>
            <a:r>
              <a:rPr lang="nl-NL" b="1" dirty="0" err="1" smtClean="0">
                <a:solidFill>
                  <a:schemeClr val="bg1"/>
                </a:solidFill>
              </a:rPr>
              <a:t>Luttenberg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6"/>
          <a:stretch/>
        </p:blipFill>
        <p:spPr>
          <a:xfrm>
            <a:off x="2383223" y="1268760"/>
            <a:ext cx="4381500" cy="51366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Beeld ‘t Gonst - Nieuw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220119"/>
            <a:ext cx="4381500" cy="3286125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Tijl Uilenspiegel - Liederholthuis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1600200"/>
            <a:ext cx="3396318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Trekvogel - Laag </a:t>
            </a:r>
            <a:r>
              <a:rPr lang="nl-NL" b="1" dirty="0" err="1" smtClean="0">
                <a:solidFill>
                  <a:schemeClr val="bg1"/>
                </a:solidFill>
              </a:rPr>
              <a:t>Zuthem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56" y="1600200"/>
            <a:ext cx="3021687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Wave - Broekland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5" y="68053"/>
            <a:ext cx="6731212" cy="13447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653"/>
            <a:ext cx="8352928" cy="506639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Zonder titel -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</Words>
  <Application>Microsoft Office PowerPoint</Application>
  <PresentationFormat>Diavoorstelling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Windows-gebruiker</cp:lastModifiedBy>
  <cp:revision>20</cp:revision>
  <dcterms:created xsi:type="dcterms:W3CDTF">2018-11-06T11:00:25Z</dcterms:created>
  <dcterms:modified xsi:type="dcterms:W3CDTF">2018-11-06T13:23:26Z</dcterms:modified>
</cp:coreProperties>
</file>